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5060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1290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3299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8659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66719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73422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4234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53587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2909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1218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2759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3224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9444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10662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926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323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947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5C6EF7F-8195-4A18-A060-19A0077D62D5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36997-671A-4FC5-AC21-833EF902AF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52229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03BBF-ABD3-466B-B1C7-EBA44E79C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1"/>
            <a:ext cx="9332653" cy="24892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networking layer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56037D-6312-429D-A2A9-6A6E1585D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9332652" cy="861420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3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856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C68B7-2747-4F88-953D-4F3C9B21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6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Multicast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8776AB-8AC6-45D6-B1FB-347E40DF0C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986" y="1800205"/>
            <a:ext cx="9245600" cy="391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54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7CC63-D45E-4481-92A3-42EE83BD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Counting in Decimal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C2CF5CF-AFF3-44A8-AAC9-1C3B2AEA1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513" y="2152005"/>
            <a:ext cx="8947150" cy="330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A9FEB-502E-49E4-B351-BB39D9186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Counting in Decimal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66C8AA1-C905-45E8-9AD1-8760DFAC8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437" y="2152551"/>
            <a:ext cx="8115301" cy="32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85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34D59-9597-4457-8219-75BDC4CD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Counting in Binary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3E2784C-1C6A-44BB-8CB6-8E804FA33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133" y="2288106"/>
            <a:ext cx="9161463" cy="27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69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6A61A-B17D-428C-933E-284E828C3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15185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Counting in Binary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AC1937D-18CB-4F03-950C-5BA1E013A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13" y="2331035"/>
            <a:ext cx="8947150" cy="247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7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C301C-E8DA-4A72-8A98-336963B4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3 – The Network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60612B-B094-48AA-A4F9-A94A5F588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805" y="1905013"/>
            <a:ext cx="10248639" cy="304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2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62108-F7C2-4900-82E2-A4489878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72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 Addressing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2E585B6-08FA-4AF2-9985-30FAF3BDF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913" y="2215599"/>
            <a:ext cx="8947150" cy="278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3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2357D-31ED-42F6-86CF-6FFD125D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74" y="452718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OSI Reference Model - Encapsulation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A532CB5-B534-4540-93A2-A4B2E4106D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472" y="2155939"/>
            <a:ext cx="9178925" cy="400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30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E5C8F-6A35-48D3-B344-A379264D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778" y="503518"/>
            <a:ext cx="9404723" cy="1079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IP Header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9D4B92-A92B-4DA5-B5C9-F1BFEAC47E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0530" y="1925638"/>
            <a:ext cx="7953849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8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3D49E-8DE3-4439-8286-BCF8D768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444251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Unicast, Broadcast and Multicast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2D3C28-44E9-4F0A-9023-B7C3C440C7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338" y="2385842"/>
            <a:ext cx="9829800" cy="249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4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37F5D8-B43D-4576-BCE2-B30B3A279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20451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Unicast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B56184D-6CEB-4E8D-BE85-D5BAF1353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580" y="1894057"/>
            <a:ext cx="8947150" cy="381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8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0D63-8ECD-4994-92A0-7AA43CBEE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Broadcast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9EF18E5-069F-42DC-8460-DC2ACA374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713" y="1730137"/>
            <a:ext cx="9750425" cy="418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4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D8043-92D6-41B2-BAE2-2E83B326D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6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Unicast Traffic to Multiple Hosts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5A301A-D864-416D-A821-190066AC1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071" y="1842954"/>
            <a:ext cx="9702800" cy="406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16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155</TotalTime>
  <Words>51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Ион</vt:lpstr>
      <vt:lpstr>The networking layer</vt:lpstr>
      <vt:lpstr>Layer 3 – The Network Layer</vt:lpstr>
      <vt:lpstr>IP Addressing</vt:lpstr>
      <vt:lpstr>OSI Reference Model - Encapsulation</vt:lpstr>
      <vt:lpstr>The IP Header</vt:lpstr>
      <vt:lpstr>Unicast, Broadcast and Multicast Traffic</vt:lpstr>
      <vt:lpstr>Unicast Traffic</vt:lpstr>
      <vt:lpstr>Broadcast Traffic</vt:lpstr>
      <vt:lpstr>Unicast Traffic to Multiple Hosts</vt:lpstr>
      <vt:lpstr>Multicast Traffic</vt:lpstr>
      <vt:lpstr>Counting in Decimal</vt:lpstr>
      <vt:lpstr>Counting in Decimal</vt:lpstr>
      <vt:lpstr>Counting in Binary</vt:lpstr>
      <vt:lpstr>Counting in Binary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networking layer</dc:title>
  <dc:creator>Владислав Карюкин</dc:creator>
  <cp:lastModifiedBy>Владислав Карюкин</cp:lastModifiedBy>
  <cp:revision>5</cp:revision>
  <dcterms:created xsi:type="dcterms:W3CDTF">2022-01-12T09:52:32Z</dcterms:created>
  <dcterms:modified xsi:type="dcterms:W3CDTF">2022-01-12T12:27:40Z</dcterms:modified>
</cp:coreProperties>
</file>